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5" r:id="rId2"/>
    <p:sldId id="256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17C9"/>
    <a:srgbClr val="CC0099"/>
    <a:srgbClr val="0000CC"/>
    <a:srgbClr val="990000"/>
    <a:srgbClr val="00CCFF"/>
    <a:srgbClr val="66FF33"/>
    <a:srgbClr val="00CC00"/>
    <a:srgbClr val="491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1756" autoAdjust="0"/>
  </p:normalViewPr>
  <p:slideViewPr>
    <p:cSldViewPr>
      <p:cViewPr varScale="1">
        <p:scale>
          <a:sx n="105" d="100"/>
          <a:sy n="105" d="100"/>
        </p:scale>
        <p:origin x="-1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audio" Target="file:///C:\Users\&#1052;&#1072;&#1088;&#1080;&#1085;&#1072;\Desktop\9873bb8053f6c6.mp3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Презентация опытнической деятельности с детьми старшей – подготовительной группы 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4187" y="5229200"/>
            <a:ext cx="31928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Подготовила воспитатель 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Серова </a:t>
            </a:r>
            <a:r>
              <a:rPr lang="ru-RU" sz="2000" b="1" i="1" dirty="0" smtClean="0">
                <a:solidFill>
                  <a:srgbClr val="FF0000"/>
                </a:solidFill>
              </a:rPr>
              <a:t>Ирина Викторовна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DSC_0047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5856" y="1988840"/>
            <a:ext cx="2339752" cy="2808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IMG00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0142" y="1988840"/>
            <a:ext cx="2754306" cy="2448272"/>
          </a:xfrm>
          <a:prstGeom prst="round2DiagRect">
            <a:avLst>
              <a:gd name="adj1" fmla="val 43475"/>
              <a:gd name="adj2" fmla="val 0"/>
            </a:avLst>
          </a:prstGeom>
          <a:ln w="88900" cap="sq">
            <a:solidFill>
              <a:srgbClr val="E717C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IMG0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789040"/>
            <a:ext cx="3707904" cy="2852936"/>
          </a:xfrm>
          <a:prstGeom prst="snip2DiagRect">
            <a:avLst>
              <a:gd name="adj1" fmla="val 1296"/>
              <a:gd name="adj2" fmla="val 39483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537390" y="5938808"/>
            <a:ext cx="3809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i="1" dirty="0">
                <a:solidFill>
                  <a:srgbClr val="FF0000"/>
                </a:solidFill>
              </a:rPr>
              <a:t>1 </a:t>
            </a:r>
            <a:r>
              <a:rPr lang="ru-RU" sz="2000" b="1" i="1" dirty="0" smtClean="0">
                <a:solidFill>
                  <a:srgbClr val="FF0000"/>
                </a:solidFill>
              </a:rPr>
              <a:t>квалификационная </a:t>
            </a:r>
            <a:r>
              <a:rPr lang="ru-RU" sz="2000" b="1" i="1" dirty="0">
                <a:solidFill>
                  <a:srgbClr val="FF0000"/>
                </a:solidFill>
              </a:rPr>
              <a:t>категории</a:t>
            </a:r>
          </a:p>
        </p:txBody>
      </p:sp>
    </p:spTree>
  </p:cSld>
  <p:clrMapOvr>
    <a:masterClrMapping/>
  </p:clrMapOvr>
  <p:transition spd="slow">
    <p:wedge/>
    <p:sndAc>
      <p:stSnd loop="1">
        <p:snd r:embed="rId2" name="Записанный звук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464400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5152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4499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Песок для детей просто необходим, чтобы полноценно развиваться. Этот материал очень податлив, он легко позволяет менять форму и очертания. Песок – это отличный психотерапевтический материал. Он пробуждает воображение, вызывает богатые ассоциации, затрагивает все сферы чувств, вдохновляет и успокаивает. Песок для детей отличный материал  для выражения своих желаний, выплеска негативных эмоций, страхов, снятия напряжения.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528392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solidFill>
                  <a:srgbClr val="FFFF00"/>
                </a:solidFill>
                <a:latin typeface="Arial Black" pitchFamily="34" charset="0"/>
              </a:rPr>
              <a:t>Песок </a:t>
            </a:r>
            <a:br>
              <a:rPr lang="ru-RU" sz="6600" b="1" i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6600" b="1" i="1" dirty="0" smtClean="0">
                <a:solidFill>
                  <a:srgbClr val="FFFF00"/>
                </a:solidFill>
                <a:latin typeface="Arial Black" pitchFamily="34" charset="0"/>
              </a:rPr>
              <a:t>и его свойства</a:t>
            </a:r>
            <a:endParaRPr lang="ru-RU" sz="66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9873bb8053f6c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9873bb8053f6c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9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9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9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393" y="3508037"/>
            <a:ext cx="8334884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55576" y="980729"/>
            <a:ext cx="806489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Цель: </a:t>
            </a:r>
          </a:p>
          <a:p>
            <a:pPr algn="ctr"/>
            <a:r>
              <a:rPr lang="ru-RU" sz="5400" b="1" i="1" dirty="0" smtClean="0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Познакомить детей </a:t>
            </a:r>
          </a:p>
          <a:p>
            <a:pPr algn="ctr"/>
            <a:r>
              <a:rPr lang="ru-RU" sz="5400" b="1" i="1" dirty="0" smtClean="0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 свойствами песка</a:t>
            </a:r>
            <a:endParaRPr lang="ru-RU" sz="5400" b="1" i="1" cap="none" spc="0" dirty="0">
              <a:ln w="11430">
                <a:solidFill>
                  <a:srgbClr val="FF0000"/>
                </a:solidFill>
              </a:ln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IMG00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1964" y="2204864"/>
            <a:ext cx="4416012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00CC"/>
                </a:solidFill>
              </a:rPr>
              <a:t>Оборудование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8715" y="2348880"/>
            <a:ext cx="442798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Песок карьерный,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речной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песок, </a:t>
            </a:r>
            <a:endParaRPr lang="ru-RU" sz="2400" b="1" i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цветная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бумага,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тарелочки,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лупы,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пласт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 бутылка с водой,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мелкие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камушки,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трубочки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стакан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 грязной водой, ватные диски.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</a:rPr>
              <a:t>Опыт 1 «Рассматривание песка через лупу»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340768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Цель: определение формы песчинок.</a:t>
            </a:r>
            <a:endParaRPr lang="ru-RU" sz="28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G:\DCIM\100CASIO\CIMG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3744416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IMG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016224"/>
            <a:ext cx="4032448" cy="2564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03648" y="5013176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Вывод: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Песок состоит из мелких зернышек – песчинок. Каждая песчинка лежит отдельно, не прилипает к другим песчинкам.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Опыт 2 «Песчаный конус»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84785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C0099"/>
                </a:solidFill>
              </a:rPr>
              <a:t>Цель: познакомить детей со </a:t>
            </a:r>
            <a:endParaRPr lang="ru-RU" sz="2800" b="1" i="1" dirty="0" smtClean="0">
              <a:solidFill>
                <a:srgbClr val="CC0099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C0099"/>
                </a:solidFill>
              </a:rPr>
              <a:t>свойством </a:t>
            </a:r>
            <a:r>
              <a:rPr lang="ru-RU" sz="2800" b="1" i="1" dirty="0" smtClean="0">
                <a:solidFill>
                  <a:srgbClr val="CC0099"/>
                </a:solidFill>
              </a:rPr>
              <a:t>песка - сыпучестью</a:t>
            </a:r>
            <a:endParaRPr lang="ru-RU" sz="2800" b="1" i="1" dirty="0">
              <a:solidFill>
                <a:srgbClr val="CC0099"/>
              </a:solidFill>
            </a:endParaRPr>
          </a:p>
        </p:txBody>
      </p:sp>
      <p:pic>
        <p:nvPicPr>
          <p:cNvPr id="4" name="Рисунок 3" descr="CIMG00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9544" y="2492896"/>
            <a:ext cx="4104456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IMG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077072"/>
            <a:ext cx="4176464" cy="27809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51520" y="2636912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Вывод:  </a:t>
            </a:r>
            <a:r>
              <a:rPr lang="ru-RU" sz="2400" b="1" i="1" dirty="0" smtClean="0"/>
              <a:t>Выпускаемый </a:t>
            </a:r>
            <a:r>
              <a:rPr lang="ru-RU" sz="2400" b="1" i="1" dirty="0" smtClean="0"/>
              <a:t>струйкой, сухой песок при падении в одно место </a:t>
            </a:r>
            <a:r>
              <a:rPr lang="ru-RU" sz="2400" b="1" i="1" dirty="0" smtClean="0"/>
              <a:t>образует </a:t>
            </a:r>
            <a:r>
              <a:rPr lang="ru-RU" sz="2400" b="1" i="1" dirty="0" smtClean="0"/>
              <a:t>конус, растущий в высоту.</a:t>
            </a:r>
            <a:endParaRPr lang="ru-RU" sz="2400" b="1" i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Опыт 3 «Свойства мокрого песка»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412776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Цель: познакомить со свойствами песка</a:t>
            </a:r>
            <a:endParaRPr lang="ru-RU" sz="2800" b="1" i="1" dirty="0">
              <a:solidFill>
                <a:srgbClr val="00B0F0"/>
              </a:solidFill>
            </a:endParaRPr>
          </a:p>
        </p:txBody>
      </p:sp>
      <p:pic>
        <p:nvPicPr>
          <p:cNvPr id="5" name="Рисунок 4" descr="CIMG0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365104"/>
            <a:ext cx="4139952" cy="2492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IMG00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2060848"/>
            <a:ext cx="377991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 descr="CIMG00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060848"/>
            <a:ext cx="4088573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00CC"/>
            </a:solidFill>
            <a:prstDash val="sysDot"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8" name="Прямоугольник 7"/>
          <p:cNvSpPr/>
          <p:nvPr/>
        </p:nvSpPr>
        <p:spPr>
          <a:xfrm>
            <a:off x="467544" y="4509120"/>
            <a:ext cx="3995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Вывод:  Просыпать мокрый песок струйкой невозможно, так как он слипается и принимает любую форму.</a:t>
            </a:r>
            <a:endParaRPr lang="ru-RU" sz="2400" b="1" i="1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Опыт 4 «Песок- природный фильтрат»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IMG0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4077072"/>
            <a:ext cx="327585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CIMG00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3312368" cy="27809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IMG00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3680" y="1844824"/>
            <a:ext cx="2880320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CIMG00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2132856"/>
            <a:ext cx="3528392" cy="3096344"/>
          </a:xfrm>
          <a:prstGeom prst="ellipse">
            <a:avLst/>
          </a:prstGeom>
          <a:ln w="190500" cap="rnd">
            <a:solidFill>
              <a:srgbClr val="4918AC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179512" y="119675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C0099"/>
                </a:solidFill>
              </a:rPr>
              <a:t>Цель:  дать детям представление об очистке грязной воды через песок и мелкие камушки</a:t>
            </a:r>
            <a:endParaRPr lang="ru-RU" sz="2400" b="1" i="1" dirty="0">
              <a:solidFill>
                <a:srgbClr val="CC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085184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Вывод: Вода с песком фильтруется медленно, вся грязь задерживается в песке. Песок – природный фильтр.</a:t>
            </a:r>
            <a:endParaRPr lang="ru-RU" sz="2400" b="1" i="1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990000"/>
                </a:solidFill>
              </a:rPr>
              <a:t>Опыт 5 «Песок путешествует по листу»</a:t>
            </a:r>
            <a:endParaRPr lang="ru-RU" dirty="0">
              <a:solidFill>
                <a:srgbClr val="99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8460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CC"/>
                </a:solidFill>
              </a:rPr>
              <a:t>Цель:  дать представление о том, что песок может двигаться</a:t>
            </a:r>
            <a:endParaRPr lang="ru-RU" sz="2400" b="1" i="1" dirty="0">
              <a:solidFill>
                <a:srgbClr val="0000CC"/>
              </a:solidFill>
            </a:endParaRPr>
          </a:p>
        </p:txBody>
      </p:sp>
      <p:pic>
        <p:nvPicPr>
          <p:cNvPr id="4" name="Рисунок 3" descr="CIMG00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40968"/>
            <a:ext cx="2915816" cy="3717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IMG0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140968"/>
            <a:ext cx="2627784" cy="37170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IMG00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916833"/>
            <a:ext cx="3600400" cy="2376263"/>
          </a:xfrm>
          <a:prstGeom prst="roundRect">
            <a:avLst>
              <a:gd name="adj" fmla="val 11111"/>
            </a:avLst>
          </a:prstGeom>
          <a:ln w="190500" cap="rnd">
            <a:solidFill>
              <a:srgbClr val="E717C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3059832" y="4509120"/>
            <a:ext cx="3312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Вывод: Если дуть в трубочку подольше, то песок из одного места переместится на другое.</a:t>
            </a:r>
            <a:endParaRPr lang="ru-RU" sz="2400" b="1" i="1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236</TotalTime>
  <Words>300</Words>
  <Application>Microsoft Office PowerPoint</Application>
  <PresentationFormat>Экран (4:3)</PresentationFormat>
  <Paragraphs>35</Paragraphs>
  <Slides>10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опытнической деятельности с детьми старшей – подготовительной группы </vt:lpstr>
      <vt:lpstr>Песок  и его свойства</vt:lpstr>
      <vt:lpstr>Презентация PowerPoint</vt:lpstr>
      <vt:lpstr>Оборудование</vt:lpstr>
      <vt:lpstr>Опыт 1 «Рассматривание песка через лупу»</vt:lpstr>
      <vt:lpstr>Опыт 2 «Песчаный конус»</vt:lpstr>
      <vt:lpstr>Опыт 3 «Свойства мокрого песка»</vt:lpstr>
      <vt:lpstr>Опыт 4 «Песок- природный фильтрат»</vt:lpstr>
      <vt:lpstr>Опыт 5 «Песок путешествует по листу»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1</cp:lastModifiedBy>
  <cp:revision>36</cp:revision>
  <dcterms:created xsi:type="dcterms:W3CDTF">2012-12-07T16:16:58Z</dcterms:created>
  <dcterms:modified xsi:type="dcterms:W3CDTF">2012-12-14T10:22:17Z</dcterms:modified>
</cp:coreProperties>
</file>